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73" r:id="rId2"/>
    <p:sldId id="39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CC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4" autoAdjust="0"/>
    <p:restoredTop sz="96370" autoAdjust="0"/>
  </p:normalViewPr>
  <p:slideViewPr>
    <p:cSldViewPr>
      <p:cViewPr varScale="1">
        <p:scale>
          <a:sx n="89" d="100"/>
          <a:sy n="89" d="100"/>
        </p:scale>
        <p:origin x="158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3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0"/>
            <a:ext cx="6286288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9144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/>
        </p:blipFill>
        <p:spPr>
          <a:xfrm>
            <a:off x="0" y="6309360"/>
            <a:ext cx="9144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2438400"/>
            <a:ext cx="9144001" cy="1066800"/>
          </a:xfrm>
        </p:spPr>
        <p:txBody>
          <a:bodyPr>
            <a:noAutofit/>
          </a:bodyPr>
          <a:lstStyle/>
          <a:p>
            <a:r>
              <a:rPr lang="en-US" sz="2000" dirty="0">
                <a:cs typeface="Arial" panose="020B0604020202020204" pitchFamily="34" charset="0"/>
              </a:rPr>
              <a:t>Status of the EIC R&amp;D @ UVa</a:t>
            </a:r>
            <a:endParaRPr lang="en-US" sz="20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762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rgbClr val="C00000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spcBef>
                <a:spcPts val="600"/>
              </a:spcBef>
            </a:pPr>
            <a:r>
              <a:rPr lang="en-US" sz="1500" i="1" dirty="0">
                <a:solidFill>
                  <a:schemeClr val="tx1"/>
                </a:solidFill>
                <a:cs typeface="Arial" panose="020B0604020202020204" pitchFamily="34" charset="0"/>
              </a:rPr>
              <a:t>EIC Weekly Meeting, Oct 30, 2017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2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381000"/>
          </a:xfrm>
          <a:ln/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000" dirty="0">
                <a:solidFill>
                  <a:srgbClr val="C00000"/>
                </a:solidFill>
              </a:rPr>
              <a:t>Non uniformity of Induction gap Cr-GEM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1A7930-64BD-4B59-91C5-A149DB7D50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136" y="3657600"/>
            <a:ext cx="3290033" cy="3200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B0C84F-14C3-4AFB-AE71-06D452EB73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3"/>
          <a:stretch/>
        </p:blipFill>
        <p:spPr>
          <a:xfrm>
            <a:off x="572319" y="3657600"/>
            <a:ext cx="3471881" cy="3200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4CD7EE-DC0C-48CF-871D-6A899017B1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99" y="762000"/>
            <a:ext cx="3413760" cy="25603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31F2C4-2D7F-4D82-8C45-C0DABCE17A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24139" y="762001"/>
            <a:ext cx="3413760" cy="256032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219FBA-15E6-47D6-810B-7826EBD5C05F}"/>
              </a:ext>
            </a:extLst>
          </p:cNvPr>
          <p:cNvSpPr/>
          <p:nvPr/>
        </p:nvSpPr>
        <p:spPr>
          <a:xfrm>
            <a:off x="5780634" y="419106"/>
            <a:ext cx="2025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Crude fix of the gap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B301B1-49D0-4F24-9F77-F7B9AB057991}"/>
              </a:ext>
            </a:extLst>
          </p:cNvPr>
          <p:cNvSpPr/>
          <p:nvPr/>
        </p:nvSpPr>
        <p:spPr>
          <a:xfrm>
            <a:off x="565097" y="419106"/>
            <a:ext cx="3896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R/O layer =&gt; non uniform induction gap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496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8849</TotalTime>
  <Words>45</Words>
  <Application>Microsoft Office PowerPoint</Application>
  <PresentationFormat>On-screen Show (4:3)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Office Theme</vt:lpstr>
      <vt:lpstr>Status of the EIC R&amp;D @ UVa</vt:lpstr>
      <vt:lpstr>Non uniformity of Induction gap Cr-GEM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1319</cp:revision>
  <dcterms:created xsi:type="dcterms:W3CDTF">2013-04-08T15:33:27Z</dcterms:created>
  <dcterms:modified xsi:type="dcterms:W3CDTF">2017-11-13T15:12:29Z</dcterms:modified>
</cp:coreProperties>
</file>